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71" r:id="rId6"/>
    <p:sldId id="273" r:id="rId7"/>
    <p:sldId id="272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115" d="100"/>
          <a:sy n="115" d="100"/>
        </p:scale>
        <p:origin x="6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11018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Б</a:t>
            </a: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лагоустройство </a:t>
            </a: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общественной территории </a:t>
            </a: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Аллея «Московская» </a:t>
            </a: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(</a:t>
            </a:r>
            <a:r>
              <a:rPr lang="ru-RU" sz="2000" dirty="0" err="1" smtClean="0">
                <a:solidFill>
                  <a:srgbClr val="3D424E"/>
                </a:solidFill>
                <a:latin typeface="DINPro-Bold" pitchFamily="50" charset="0"/>
              </a:rPr>
              <a:t>ул.Московская</a:t>
            </a: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 - ул</a:t>
            </a: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. Кедровая) </a:t>
            </a: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в городском поселении Федоровский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Администрация </a:t>
            </a:r>
            <a: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муниципального образования </a:t>
            </a:r>
          </a:p>
          <a:p>
            <a: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городское поселение Федоровский</a:t>
            </a:r>
          </a:p>
          <a:p>
            <a: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 628456, Россия, Тюменская область, ХМАО-Югра, </a:t>
            </a:r>
            <a:b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</a:br>
            <a:r>
              <a:rPr lang="ru-RU" sz="1800" dirty="0" err="1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Сургутский</a:t>
            </a:r>
            <a: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 район, </a:t>
            </a:r>
            <a:r>
              <a:rPr lang="ru-RU" sz="1800" dirty="0" err="1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г.п.Федоровский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1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748" y="3086780"/>
            <a:ext cx="1020149" cy="127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Благоустройство общественной территории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Аллея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«Московская» 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(ул. Московская -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ул. Кедровая) 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городском поселении 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Федоровский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628456, Россия, Тюменская область, ХМАО-Югра, 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Сургутский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район,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г.п.Федоровский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данная территория является пустующей.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Данный объект, является социально-значимым для граждан поселения, так как связывает несколько направлений в общеобразовательные и культурно-оздоровительные учреждения. Это Федоровская СОШ №1, Федоровская СОШ №5,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детский сад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«Умка», МАУК «Культурно-досуговый центр «Премьер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».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70" y="218008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62025"/>
            <a:ext cx="8853187" cy="620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52488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Общая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площадь благоустраиваемой территории: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9860 м2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Многие неравнодушные жители не раз обращали внимание на необходимость благоустройства данной территории. Учитывая возможность территории и востребованность населения к местам отдыха, инициативная группа молодежи вышла с предложением обустройства: 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-тротуарных дорожек с устройством бордюрного камня;</a:t>
            </a:r>
            <a:b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</a:b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 карманов из асфальтобетонного покрытия для скамей и урн;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 детской площадки;</a:t>
            </a:r>
            <a:b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</a:b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-приобретение и установка малых архитектурных форм (скамей и урн);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-приобретение и установка детского игрового комплекса «Кремль»;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-приобретение и установка скульптур;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-устройство опор освещения;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-устройство металлического ограждения;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-приобретение и установка камер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видеонаблюдения.</a:t>
            </a: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2" y="0"/>
            <a:ext cx="7482720" cy="5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8" y="133004"/>
            <a:ext cx="7787039" cy="49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78" y="99753"/>
            <a:ext cx="7382584" cy="47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 разработан с учетом предложений и интересов граждан. 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Все работы по благоустройству территории должны быть выполнены в соответствии с действующим законодательством для маломобильных групп населения и инвалидов, а также строительными нормами и правилами.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348</TotalTime>
  <Words>156</Words>
  <Application>Microsoft Office PowerPoint</Application>
  <PresentationFormat>Экран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Cera Pro</vt:lpstr>
      <vt:lpstr>DINPro-Bold</vt:lpstr>
      <vt:lpstr>DINPro-Medium</vt:lpstr>
      <vt:lpstr>DINPro-Regular</vt:lpstr>
      <vt:lpstr>ФКГС</vt:lpstr>
      <vt:lpstr>ПРЕЗЕНТАЦИЯ ПРОЕКТА Благоустройство общественной территории  Аллея «Московская» (ул.Московская - ул. Кедровая)  в городском поселении Федоровский</vt:lpstr>
      <vt:lpstr>ОБЩАЯ ИНФОРМАЦИЯ</vt:lpstr>
      <vt:lpstr>СИТУАЦИОННЫЙ ПЛАН</vt:lpstr>
      <vt:lpstr>ОПИСАНИЕ КОНЦЕПТУАЛЬНЫХ И ПРОЕКТНЫХ РЕШЕНИЙ</vt:lpstr>
      <vt:lpstr>Презентация PowerPoint</vt:lpstr>
      <vt:lpstr>Презентация PowerPoint</vt:lpstr>
      <vt:lpstr>Презентация PowerPoint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Виталий Корюков</cp:lastModifiedBy>
  <cp:revision>37</cp:revision>
  <dcterms:created xsi:type="dcterms:W3CDTF">2020-06-29T06:13:42Z</dcterms:created>
  <dcterms:modified xsi:type="dcterms:W3CDTF">2022-06-06T06:18:16Z</dcterms:modified>
</cp:coreProperties>
</file>